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FDE9D-237A-4E96-AC98-2BB72E14D72E}" type="datetimeFigureOut">
              <a:rPr lang="ru-RU" smtClean="0"/>
              <a:t>13.11.2025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925D1-804C-4793-8323-B8E5074531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22176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FDE9D-237A-4E96-AC98-2BB72E14D72E}" type="datetimeFigureOut">
              <a:rPr lang="ru-RU" smtClean="0"/>
              <a:t>13.11.2025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925D1-804C-4793-8323-B8E5074531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0353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FDE9D-237A-4E96-AC98-2BB72E14D72E}" type="datetimeFigureOut">
              <a:rPr lang="ru-RU" smtClean="0"/>
              <a:t>13.11.2025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925D1-804C-4793-8323-B8E5074531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3075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FDE9D-237A-4E96-AC98-2BB72E14D72E}" type="datetimeFigureOut">
              <a:rPr lang="ru-RU" smtClean="0"/>
              <a:t>13.11.2025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925D1-804C-4793-8323-B8E5074531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7515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FDE9D-237A-4E96-AC98-2BB72E14D72E}" type="datetimeFigureOut">
              <a:rPr lang="ru-RU" smtClean="0"/>
              <a:t>13.11.2025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925D1-804C-4793-8323-B8E5074531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6773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FDE9D-237A-4E96-AC98-2BB72E14D72E}" type="datetimeFigureOut">
              <a:rPr lang="ru-RU" smtClean="0"/>
              <a:t>13.11.2025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925D1-804C-4793-8323-B8E5074531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1867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FDE9D-237A-4E96-AC98-2BB72E14D72E}" type="datetimeFigureOut">
              <a:rPr lang="ru-RU" smtClean="0"/>
              <a:t>13.11.2025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925D1-804C-4793-8323-B8E5074531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9108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FDE9D-237A-4E96-AC98-2BB72E14D72E}" type="datetimeFigureOut">
              <a:rPr lang="ru-RU" smtClean="0"/>
              <a:t>13.11.2025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925D1-804C-4793-8323-B8E5074531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4832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FDE9D-237A-4E96-AC98-2BB72E14D72E}" type="datetimeFigureOut">
              <a:rPr lang="ru-RU" smtClean="0"/>
              <a:t>13.11.2025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925D1-804C-4793-8323-B8E5074531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050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FDE9D-237A-4E96-AC98-2BB72E14D72E}" type="datetimeFigureOut">
              <a:rPr lang="ru-RU" smtClean="0"/>
              <a:t>13.11.2025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925D1-804C-4793-8323-B8E5074531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957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FDE9D-237A-4E96-AC98-2BB72E14D72E}" type="datetimeFigureOut">
              <a:rPr lang="ru-RU" smtClean="0"/>
              <a:t>13.11.2025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925D1-804C-4793-8323-B8E5074531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2250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BFDE9D-237A-4E96-AC98-2BB72E14D72E}" type="datetimeFigureOut">
              <a:rPr lang="ru-RU" smtClean="0"/>
              <a:t>13.11.2025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8925D1-804C-4793-8323-B8E5074531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3619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82236" y="4801120"/>
            <a:ext cx="1469263" cy="1493649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1424" y="4870648"/>
            <a:ext cx="1950889" cy="1231499"/>
          </a:xfrm>
          <a:prstGeom prst="rect">
            <a:avLst/>
          </a:prstGeom>
        </p:spPr>
      </p:pic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594457" y="4601960"/>
            <a:ext cx="10009066" cy="1500187"/>
          </a:xfrm>
        </p:spPr>
        <p:txBody>
          <a:bodyPr>
            <a:normAutofit/>
          </a:bodyPr>
          <a:lstStyle/>
          <a:p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                     </a:t>
            </a:r>
          </a:p>
          <a:p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                                    </a:t>
            </a:r>
          </a:p>
          <a:p>
            <a:r>
              <a:rPr lang="ru-RU" sz="1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14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Директор                                                                                                                                            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М.А-А. </a:t>
            </a:r>
            <a:r>
              <a:rPr lang="ru-RU" sz="1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Эльмурзаева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4790573"/>
              </p:ext>
            </p:extLst>
          </p:nvPr>
        </p:nvGraphicFramePr>
        <p:xfrm>
          <a:off x="1458058" y="679611"/>
          <a:ext cx="8801099" cy="3987165"/>
        </p:xfrm>
        <a:graphic>
          <a:graphicData uri="http://schemas.openxmlformats.org/drawingml/2006/table">
            <a:tbl>
              <a:tblPr/>
              <a:tblGrid>
                <a:gridCol w="811921">
                  <a:extLst>
                    <a:ext uri="{9D8B030D-6E8A-4147-A177-3AD203B41FA5}">
                      <a16:colId xmlns:a16="http://schemas.microsoft.com/office/drawing/2014/main" val="3457919253"/>
                    </a:ext>
                  </a:extLst>
                </a:gridCol>
                <a:gridCol w="770691">
                  <a:extLst>
                    <a:ext uri="{9D8B030D-6E8A-4147-A177-3AD203B41FA5}">
                      <a16:colId xmlns:a16="http://schemas.microsoft.com/office/drawing/2014/main" val="3893122660"/>
                    </a:ext>
                  </a:extLst>
                </a:gridCol>
                <a:gridCol w="532823">
                  <a:extLst>
                    <a:ext uri="{9D8B030D-6E8A-4147-A177-3AD203B41FA5}">
                      <a16:colId xmlns:a16="http://schemas.microsoft.com/office/drawing/2014/main" val="2232816692"/>
                    </a:ext>
                  </a:extLst>
                </a:gridCol>
                <a:gridCol w="2768778">
                  <a:extLst>
                    <a:ext uri="{9D8B030D-6E8A-4147-A177-3AD203B41FA5}">
                      <a16:colId xmlns:a16="http://schemas.microsoft.com/office/drawing/2014/main" val="2693643677"/>
                    </a:ext>
                  </a:extLst>
                </a:gridCol>
                <a:gridCol w="675544">
                  <a:extLst>
                    <a:ext uri="{9D8B030D-6E8A-4147-A177-3AD203B41FA5}">
                      <a16:colId xmlns:a16="http://schemas.microsoft.com/office/drawing/2014/main" val="2187046783"/>
                    </a:ext>
                  </a:extLst>
                </a:gridCol>
                <a:gridCol w="599426">
                  <a:extLst>
                    <a:ext uri="{9D8B030D-6E8A-4147-A177-3AD203B41FA5}">
                      <a16:colId xmlns:a16="http://schemas.microsoft.com/office/drawing/2014/main" val="1145174119"/>
                    </a:ext>
                  </a:extLst>
                </a:gridCol>
                <a:gridCol w="900725">
                  <a:extLst>
                    <a:ext uri="{9D8B030D-6E8A-4147-A177-3AD203B41FA5}">
                      <a16:colId xmlns:a16="http://schemas.microsoft.com/office/drawing/2014/main" val="2606552212"/>
                    </a:ext>
                  </a:extLst>
                </a:gridCol>
                <a:gridCol w="520137">
                  <a:extLst>
                    <a:ext uri="{9D8B030D-6E8A-4147-A177-3AD203B41FA5}">
                      <a16:colId xmlns:a16="http://schemas.microsoft.com/office/drawing/2014/main" val="1305828742"/>
                    </a:ext>
                  </a:extLst>
                </a:gridCol>
                <a:gridCol w="523309">
                  <a:extLst>
                    <a:ext uri="{9D8B030D-6E8A-4147-A177-3AD203B41FA5}">
                      <a16:colId xmlns:a16="http://schemas.microsoft.com/office/drawing/2014/main" val="3030086306"/>
                    </a:ext>
                  </a:extLst>
                </a:gridCol>
                <a:gridCol w="697745">
                  <a:extLst>
                    <a:ext uri="{9D8B030D-6E8A-4147-A177-3AD203B41FA5}">
                      <a16:colId xmlns:a16="http://schemas.microsoft.com/office/drawing/2014/main" val="1242699674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Школа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МБОУ "СОШ №2 с. Рошни-Чу"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Отд./корп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День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14.11.2025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1334464"/>
                  </a:ext>
                </a:extLst>
              </a:tr>
              <a:tr h="95250"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537282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Прием пищи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Раздел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№ рец.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Блюдо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Выход, г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Цена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Калорийность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Белки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Жиры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Углеводы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146412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Завтрак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гор.блюдо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Рыба припущенная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53021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Картофельное пюре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229693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гор.напиток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Чай с молоком или сливками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690669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хлеб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Хлеб пшеничный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116,8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3,94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11163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фрукты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567937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Масло сливочное (Порциями)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221785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Завтрак 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фрукты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737313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24959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054994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Обед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блюдо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Суп картофельный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511692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блюдо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Плов с курицей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244,0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99393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гарнир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Салат из свеклы с яблоками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661656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напиток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Чай с лимоном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482252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хлеб бел.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Хлеб пшеничный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233,7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133422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хлеб черн.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8241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357064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847137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36405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903815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147</Words>
  <Application>Microsoft Office PowerPoint</Application>
  <PresentationFormat>Широкоэкранный</PresentationFormat>
  <Paragraphs>199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3</cp:revision>
  <dcterms:created xsi:type="dcterms:W3CDTF">2025-10-16T05:53:13Z</dcterms:created>
  <dcterms:modified xsi:type="dcterms:W3CDTF">2025-11-13T12:29:07Z</dcterms:modified>
</cp:coreProperties>
</file>